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jAKgcjxQJdr21BNhBfm9erlUIv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jpg>
</file>

<file path=ppt/media/image4.gif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cc838ea3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8cc838ea3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8cc838ea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8cc838ea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8cc838ea3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g8cc838ea3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cc838ea3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8cc838ea3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ca4b594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8ca4b594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ca4b5947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8ca4b5947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ca4b5947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8ca4b5947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ca4b5947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8ca4b5947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cc838ea3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8cc838ea3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6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" name="Google Shape;1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7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8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2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square.github.io/retrofit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Aula 51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Consumo de API part II</a:t>
            </a:r>
            <a:endParaRPr b="1" i="0" sz="4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cc838ea30_0_92"/>
          <p:cNvSpPr txBox="1"/>
          <p:nvPr>
            <p:ph type="title"/>
          </p:nvPr>
        </p:nvSpPr>
        <p:spPr>
          <a:xfrm>
            <a:off x="490250" y="450150"/>
            <a:ext cx="8094600" cy="23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Exemplo prático com base no slide anterior.</a:t>
            </a:r>
            <a:endParaRPr/>
          </a:p>
        </p:txBody>
      </p:sp>
      <p:pic>
        <p:nvPicPr>
          <p:cNvPr id="106" name="Google Shape;106;g8cc838ea30_0_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6075" y="2800950"/>
            <a:ext cx="3371850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8cc838ea30_0_0"/>
          <p:cNvSpPr/>
          <p:nvPr/>
        </p:nvSpPr>
        <p:spPr>
          <a:xfrm>
            <a:off x="4589100" y="-115512"/>
            <a:ext cx="4912500" cy="537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8cc838ea30_0_0"/>
          <p:cNvSpPr txBox="1"/>
          <p:nvPr/>
        </p:nvSpPr>
        <p:spPr>
          <a:xfrm>
            <a:off x="562775" y="2143650"/>
            <a:ext cx="3681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Web Services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8" name="Google Shape;48;g8cc838ea3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0525" y="632300"/>
            <a:ext cx="3878900" cy="38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8cc838ea30_0_34"/>
          <p:cNvSpPr txBox="1"/>
          <p:nvPr/>
        </p:nvSpPr>
        <p:spPr>
          <a:xfrm>
            <a:off x="347175" y="311100"/>
            <a:ext cx="73395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Web Services 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Google Shape;54;g8cc838ea30_0_34"/>
          <p:cNvSpPr txBox="1"/>
          <p:nvPr/>
        </p:nvSpPr>
        <p:spPr>
          <a:xfrm>
            <a:off x="502200" y="1820950"/>
            <a:ext cx="81396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Web Service é uma solução utilizada na integração de sistemas e na comunicação entre aplicações diferentes.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cc838ea30_0_67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Mas como iremos consumir desse serviço?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ca4b5947a_0_0"/>
          <p:cNvSpPr/>
          <p:nvPr/>
        </p:nvSpPr>
        <p:spPr>
          <a:xfrm>
            <a:off x="0" y="-113100"/>
            <a:ext cx="9609600" cy="5387400"/>
          </a:xfrm>
          <a:prstGeom prst="rect">
            <a:avLst/>
          </a:prstGeom>
          <a:solidFill>
            <a:srgbClr val="59B98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g8ca4b5947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91475"/>
            <a:ext cx="5035799" cy="2360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ca4b5947a_0_5"/>
          <p:cNvSpPr txBox="1"/>
          <p:nvPr/>
        </p:nvSpPr>
        <p:spPr>
          <a:xfrm>
            <a:off x="347175" y="311100"/>
            <a:ext cx="73395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Retrofit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1" name="Google Shape;71;g8ca4b5947a_0_5"/>
          <p:cNvSpPr txBox="1"/>
          <p:nvPr/>
        </p:nvSpPr>
        <p:spPr>
          <a:xfrm>
            <a:off x="429450" y="1398300"/>
            <a:ext cx="8285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7366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383838"/>
              </a:buClr>
              <a:buSzPts val="1600"/>
              <a:buFont typeface="Raleway"/>
              <a:buChar char="●"/>
            </a:pPr>
            <a: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  <a:t>Mantida pela Square e apresentada em 2013;</a:t>
            </a:r>
            <a:b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736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600"/>
              <a:buFont typeface="Raleway"/>
              <a:buChar char="●"/>
            </a:pPr>
            <a: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  <a:t>Utiliza padrão REST;</a:t>
            </a:r>
            <a:b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736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600"/>
              <a:buFont typeface="Raleway"/>
              <a:buChar char="●"/>
            </a:pPr>
            <a: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  <a:t>API de transmissão de dados.</a:t>
            </a:r>
            <a:b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736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3838"/>
              </a:buClr>
              <a:buSzPts val="1600"/>
              <a:buFont typeface="Raleway"/>
              <a:buChar char="●"/>
            </a:pPr>
            <a: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  <a:t>Site: </a:t>
            </a:r>
            <a:r>
              <a:rPr b="0" i="0" lang="pt-BR" sz="1600" u="sng" cap="none" strike="noStrike">
                <a:solidFill>
                  <a:srgbClr val="0097A7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https://square.github.io/retrofit/</a:t>
            </a:r>
            <a:br>
              <a:rPr b="0" i="0" lang="pt-BR" sz="1600" u="none" cap="none" strike="noStrike">
                <a:solidFill>
                  <a:srgbClr val="383838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800"/>
              </a:spcBef>
              <a:spcAft>
                <a:spcPts val="38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8383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ca4b5947a_0_10"/>
          <p:cNvSpPr txBox="1"/>
          <p:nvPr>
            <p:ph type="title"/>
          </p:nvPr>
        </p:nvSpPr>
        <p:spPr>
          <a:xfrm>
            <a:off x="126900" y="377475"/>
            <a:ext cx="41232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O que precisamos para utilizar o retrofit?</a:t>
            </a:r>
            <a:endParaRPr/>
          </a:p>
        </p:txBody>
      </p:sp>
      <p:pic>
        <p:nvPicPr>
          <p:cNvPr id="77" name="Google Shape;77;g8ca4b5947a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4500" y="784625"/>
            <a:ext cx="3574250" cy="357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ca4b5947a_0_15"/>
          <p:cNvSpPr txBox="1"/>
          <p:nvPr>
            <p:ph type="title"/>
          </p:nvPr>
        </p:nvSpPr>
        <p:spPr>
          <a:xfrm>
            <a:off x="235925" y="554250"/>
            <a:ext cx="7821900" cy="40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MVVM.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Biblioteca Retrofit, entre outras.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Interface para carregar os métodos (GET, POST, PUT e DELETE).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Classe Service para implementação do retrofit.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Pojo para retorno do json da API.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cc838ea30_0_74"/>
          <p:cNvSpPr/>
          <p:nvPr/>
        </p:nvSpPr>
        <p:spPr>
          <a:xfrm>
            <a:off x="2727000" y="1039263"/>
            <a:ext cx="1344300" cy="54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8cc838ea30_0_74"/>
          <p:cNvSpPr/>
          <p:nvPr/>
        </p:nvSpPr>
        <p:spPr>
          <a:xfrm>
            <a:off x="2418150" y="1775913"/>
            <a:ext cx="1962000" cy="53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8cc838ea30_0_74"/>
          <p:cNvSpPr/>
          <p:nvPr/>
        </p:nvSpPr>
        <p:spPr>
          <a:xfrm>
            <a:off x="4838825" y="1775913"/>
            <a:ext cx="1865100" cy="53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SERVICE RETROFIT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0" name="Google Shape;90;g8cc838ea30_0_74"/>
          <p:cNvCxnSpPr>
            <a:stCxn id="87" idx="2"/>
            <a:endCxn id="88" idx="0"/>
          </p:cNvCxnSpPr>
          <p:nvPr/>
        </p:nvCxnSpPr>
        <p:spPr>
          <a:xfrm>
            <a:off x="3399150" y="1584363"/>
            <a:ext cx="0" cy="19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91" name="Google Shape;91;g8cc838ea30_0_74"/>
          <p:cNvCxnSpPr>
            <a:stCxn id="89" idx="1"/>
            <a:endCxn id="88" idx="3"/>
          </p:cNvCxnSpPr>
          <p:nvPr/>
        </p:nvCxnSpPr>
        <p:spPr>
          <a:xfrm rot="10800000">
            <a:off x="4380125" y="2042313"/>
            <a:ext cx="45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2" name="Google Shape;92;g8cc838ea30_0_74"/>
          <p:cNvSpPr/>
          <p:nvPr/>
        </p:nvSpPr>
        <p:spPr>
          <a:xfrm>
            <a:off x="4505775" y="71488"/>
            <a:ext cx="1659204" cy="107794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" name="Google Shape;93;g8cc838ea30_0_74"/>
          <p:cNvCxnSpPr>
            <a:stCxn id="89" idx="0"/>
            <a:endCxn id="92" idx="1"/>
          </p:cNvCxnSpPr>
          <p:nvPr/>
        </p:nvCxnSpPr>
        <p:spPr>
          <a:xfrm rot="10800000">
            <a:off x="5335475" y="1148313"/>
            <a:ext cx="435900" cy="6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4" name="Google Shape;94;g8cc838ea30_0_74"/>
          <p:cNvSpPr/>
          <p:nvPr/>
        </p:nvSpPr>
        <p:spPr>
          <a:xfrm>
            <a:off x="2418150" y="2706338"/>
            <a:ext cx="4307700" cy="39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REPOSITORY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8cc838ea30_0_74"/>
          <p:cNvSpPr/>
          <p:nvPr/>
        </p:nvSpPr>
        <p:spPr>
          <a:xfrm>
            <a:off x="2490725" y="3819025"/>
            <a:ext cx="1344300" cy="39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VIEWMODEL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g8cc838ea30_0_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80150" y="3246238"/>
            <a:ext cx="1713547" cy="18257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8cc838ea30_0_74"/>
          <p:cNvSpPr txBox="1"/>
          <p:nvPr/>
        </p:nvSpPr>
        <p:spPr>
          <a:xfrm>
            <a:off x="4638125" y="3355988"/>
            <a:ext cx="11976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8" name="Google Shape;98;g8cc838ea30_0_74"/>
          <p:cNvCxnSpPr>
            <a:stCxn id="95" idx="0"/>
          </p:cNvCxnSpPr>
          <p:nvPr/>
        </p:nvCxnSpPr>
        <p:spPr>
          <a:xfrm flipH="1" rot="10800000">
            <a:off x="3162875" y="3113725"/>
            <a:ext cx="6000" cy="7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99" name="Google Shape;99;g8cc838ea30_0_74"/>
          <p:cNvCxnSpPr>
            <a:stCxn id="95" idx="3"/>
          </p:cNvCxnSpPr>
          <p:nvPr/>
        </p:nvCxnSpPr>
        <p:spPr>
          <a:xfrm flipH="1" rot="10800000">
            <a:off x="3835025" y="4013125"/>
            <a:ext cx="9267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00" name="Google Shape;100;g8cc838ea30_0_74"/>
          <p:cNvCxnSpPr>
            <a:stCxn id="94" idx="0"/>
            <a:endCxn id="89" idx="2"/>
          </p:cNvCxnSpPr>
          <p:nvPr/>
        </p:nvCxnSpPr>
        <p:spPr>
          <a:xfrm flipH="1" rot="10800000">
            <a:off x="4572000" y="2308838"/>
            <a:ext cx="1199400" cy="39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